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18" r:id="rId2"/>
    <p:sldId id="323" r:id="rId3"/>
    <p:sldId id="324" r:id="rId4"/>
    <p:sldId id="321" r:id="rId5"/>
    <p:sldId id="322" r:id="rId6"/>
    <p:sldId id="274" r:id="rId7"/>
    <p:sldId id="325" r:id="rId8"/>
    <p:sldId id="290" r:id="rId9"/>
    <p:sldId id="289" r:id="rId10"/>
    <p:sldId id="283" r:id="rId11"/>
    <p:sldId id="281" r:id="rId12"/>
    <p:sldId id="327" r:id="rId13"/>
    <p:sldId id="328" r:id="rId14"/>
    <p:sldId id="326" r:id="rId15"/>
    <p:sldId id="282" r:id="rId16"/>
    <p:sldId id="284" r:id="rId17"/>
    <p:sldId id="285" r:id="rId18"/>
    <p:sldId id="286" r:id="rId19"/>
    <p:sldId id="287" r:id="rId20"/>
    <p:sldId id="288" r:id="rId21"/>
    <p:sldId id="276" r:id="rId22"/>
    <p:sldId id="277" r:id="rId23"/>
    <p:sldId id="278" r:id="rId24"/>
    <p:sldId id="279" r:id="rId25"/>
    <p:sldId id="280" r:id="rId26"/>
    <p:sldId id="317" r:id="rId27"/>
    <p:sldId id="291" r:id="rId28"/>
    <p:sldId id="316" r:id="rId29"/>
    <p:sldId id="308" r:id="rId30"/>
    <p:sldId id="310" r:id="rId31"/>
    <p:sldId id="298" r:id="rId32"/>
    <p:sldId id="305" r:id="rId33"/>
    <p:sldId id="306" r:id="rId34"/>
    <p:sldId id="312" r:id="rId35"/>
    <p:sldId id="299" r:id="rId36"/>
    <p:sldId id="294" r:id="rId37"/>
    <p:sldId id="300" r:id="rId38"/>
    <p:sldId id="295" r:id="rId39"/>
    <p:sldId id="301" r:id="rId40"/>
    <p:sldId id="296" r:id="rId41"/>
    <p:sldId id="313" r:id="rId42"/>
    <p:sldId id="302" r:id="rId43"/>
    <p:sldId id="292" r:id="rId44"/>
    <p:sldId id="303" r:id="rId45"/>
    <p:sldId id="270" r:id="rId46"/>
    <p:sldId id="275" r:id="rId47"/>
    <p:sldId id="273" r:id="rId48"/>
    <p:sldId id="272" r:id="rId49"/>
    <p:sldId id="271" r:id="rId50"/>
    <p:sldId id="266" r:id="rId51"/>
    <p:sldId id="268" r:id="rId52"/>
    <p:sldId id="267" r:id="rId53"/>
    <p:sldId id="265" r:id="rId54"/>
    <p:sldId id="261" r:id="rId55"/>
    <p:sldId id="264" r:id="rId56"/>
    <p:sldId id="260" r:id="rId57"/>
    <p:sldId id="263" r:id="rId58"/>
    <p:sldId id="262" r:id="rId59"/>
    <p:sldId id="257" r:id="rId60"/>
    <p:sldId id="259" r:id="rId61"/>
    <p:sldId id="256" r:id="rId62"/>
    <p:sldId id="258" r:id="rId63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6E900-343E-48CB-9BA9-E10298772100}" v="20" dt="2021-01-14T01:32:49.320"/>
    <p1510:client id="{7341735F-CA4F-4510-ADC0-55109FA60154}" v="18" dt="2021-01-14T15:45:06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50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7341735F-CA4F-4510-ADC0-55109FA60154}"/>
    <pc:docChg chg="undo custSel addSld modSld">
      <pc:chgData name="John Lonergan" userId="db8094ce4aaa691d" providerId="LiveId" clId="{7341735F-CA4F-4510-ADC0-55109FA60154}" dt="2021-01-14T15:45:06.255" v="859" actId="164"/>
      <pc:docMkLst>
        <pc:docMk/>
      </pc:docMkLst>
      <pc:sldChg chg="addSp delSp modSp mod">
        <pc:chgData name="John Lonergan" userId="db8094ce4aaa691d" providerId="LiveId" clId="{7341735F-CA4F-4510-ADC0-55109FA60154}" dt="2021-01-14T15:39:01.121" v="722" actId="1035"/>
        <pc:sldMkLst>
          <pc:docMk/>
          <pc:sldMk cId="3691330308" sldId="281"/>
        </pc:sldMkLst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" creationId="{4F2A6610-092E-44D5-9205-EA51540DAB3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4" creationId="{A15849D1-B19A-45F5-AE92-4133F1D4D96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5" creationId="{196E0E74-70AB-45AD-A3E0-96564CBBFF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6" creationId="{17FC44BD-6C9E-4218-9BBD-B77BDF24A3F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7" creationId="{502B29B0-B7E2-431C-B058-AD7E6D5F986C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9" creationId="{24442FB4-323C-4572-930A-C37BD85B41CE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12:51.165" v="57" actId="478"/>
          <ac:spMkLst>
            <pc:docMk/>
            <pc:sldMk cId="3691330308" sldId="281"/>
            <ac:spMk id="11" creationId="{6F0BF444-008C-40AA-A008-3CF732BB9AA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15:22.045" v="317" actId="478"/>
          <ac:spMkLst>
            <pc:docMk/>
            <pc:sldMk cId="3691330308" sldId="281"/>
            <ac:spMk id="15" creationId="{E24A1589-54B6-421C-8187-3BAF88736817}"/>
          </ac:spMkLst>
        </pc:spChg>
        <pc:spChg chg="del mod">
          <ac:chgData name="John Lonergan" userId="db8094ce4aaa691d" providerId="LiveId" clId="{7341735F-CA4F-4510-ADC0-55109FA60154}" dt="2021-01-14T15:12:54.398" v="59" actId="478"/>
          <ac:spMkLst>
            <pc:docMk/>
            <pc:sldMk cId="3691330308" sldId="281"/>
            <ac:spMk id="16" creationId="{F09DFDEB-18F0-4360-8D49-32457A669BF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8" creationId="{0B944312-B251-4000-98EF-09ADFC880F9E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9" creationId="{41ADF1AA-4D70-4C5E-8B4B-85BBF87D4F6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0" creationId="{D3741FDA-D7F7-45BD-A16C-F5B11DB9C0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" creationId="{1FF03D06-ABEA-446C-8EC6-865CFA383E4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" creationId="{609E8C2A-5727-49BA-8198-45F0364CC3C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" creationId="{03515A15-F08B-42D1-BF68-DE3436AECF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" creationId="{562C48A3-4730-4819-9BCE-07C5A9509D4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" creationId="{EEEA5CB5-E8C1-43C4-B981-0FD5665584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" creationId="{C8222FE2-CC0B-456C-8638-1B45D81D087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" creationId="{1BF061B2-23B5-4A32-BCFF-A5B96302DC8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" creationId="{EC27BD3A-D8D5-43DA-B7ED-DDA1A9AAEED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" creationId="{2900AE58-F879-496F-8E96-263E064DFBD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" creationId="{91961C99-1B43-43DE-892F-5AF2FE4017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8" creationId="{57D12E6D-951D-4894-9390-2678C154D91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1" creationId="{C0E2FB12-6D25-4E5C-896E-5DC15BC728B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2" creationId="{F422C8C6-5EEC-44E9-9EB5-0D20C3EAB0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3" creationId="{7097B8CE-1497-458C-AEB8-F50044B14B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2" creationId="{D90AE5A1-FC79-4377-AA5C-31653A9EB35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86" creationId="{BA8AB9D5-FBBF-45A3-9E8B-3E504B207713}"/>
          </ac:spMkLst>
        </pc:spChg>
        <pc:spChg chg="add del mod">
          <ac:chgData name="John Lonergan" userId="db8094ce4aaa691d" providerId="LiveId" clId="{7341735F-CA4F-4510-ADC0-55109FA60154}" dt="2021-01-14T15:13:50.613" v="74"/>
          <ac:spMkLst>
            <pc:docMk/>
            <pc:sldMk cId="3691330308" sldId="281"/>
            <ac:spMk id="210" creationId="{C44A896E-94C7-4709-ADC3-9038EFA2E998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1" creationId="{F2EE603E-F69F-42C8-9C1E-144BC68FBEA2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2" creationId="{D1CF4213-2EA4-4EE1-B979-8A059C9E243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3" creationId="{74BD9AB0-D0B7-4E41-AC65-389989B32E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4" creationId="{FBF70445-1360-480E-AE09-00F2BA4F94A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5" creationId="{0AFF3BE0-6B94-4B23-AA3D-21D275235ED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6" creationId="{58663D43-3A88-41AD-B805-36214A606D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7" creationId="{DE5561B4-7D99-47C5-835E-B1F3BCC762C5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8" creationId="{91F123C7-1859-42D8-BB91-899AF502F891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9" creationId="{B8DB536C-D9B0-47A3-AF72-6D997C0E947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0" creationId="{E4A017D1-6A6B-413B-9990-B3823CBDDE6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2" creationId="{3C92AE77-FF58-45F6-8FB9-19BEAB92291A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5" creationId="{0B6E9E25-E716-4FE5-97F9-DC603D60912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6" creationId="{01305185-E40F-4DCF-930A-0D8F989A29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9" creationId="{E2BA389C-82D1-41E9-8C20-C19862644F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0" creationId="{1B1DCA5D-2BFF-4523-874F-D3C20AF552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11:22.626" v="5" actId="478"/>
          <ac:spMkLst>
            <pc:docMk/>
            <pc:sldMk cId="3691330308" sldId="281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9" creationId="{084459A5-1FD2-4BC6-9670-C753344FAE4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2" creationId="{0B00C708-F1BD-4CD3-B888-28A684356C3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5" creationId="{B6F889DF-227E-472E-B63E-8274626856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7" creationId="{FC771059-C1C6-482F-8BCF-83F8699CEB8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8" creationId="{7B56701B-9736-4FCC-8ABC-6857EE767B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0" creationId="{2112E922-17FB-44FC-9DF9-5D329B90F6D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4" creationId="{8953D8F9-76CD-4D9D-BCF0-0A175ABFCA2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8" creationId="{9984CF67-55C0-4369-B915-534EB88E22F9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12:38.131" v="54" actId="478"/>
          <ac:spMkLst>
            <pc:docMk/>
            <pc:sldMk cId="3691330308" sldId="281"/>
            <ac:spMk id="330" creationId="{81801220-1E9F-42E0-8C79-5D7CD2F5BA9C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1" creationId="{8664C461-D3BB-4F7B-97BC-91D387F27C07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2" creationId="{BC2B1421-9EE2-4D6A-870B-2D916AC6EF4B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3" creationId="{1D78A29F-76BA-4822-A3CF-3584BAEC2632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4" creationId="{6D695DA7-7374-45F0-AF66-0B1131ED6257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5" creationId="{65000162-E0E0-425F-9F54-C6A642F2AD5D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6" creationId="{91CB22B0-D9A3-46B2-8A70-27BB0B6466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7" creationId="{BECE6331-E89B-4553-BAE1-D248A3D29DB9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8" creationId="{AE8C0C4F-197E-4609-85FE-B1AA8EBCA86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5:11:25.225" v="6" actId="478"/>
          <ac:spMkLst>
            <pc:docMk/>
            <pc:sldMk cId="3691330308" sldId="281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12:09.683" v="50" actId="165"/>
          <ac:grpSpMkLst>
            <pc:docMk/>
            <pc:sldMk cId="3691330308" sldId="281"/>
            <ac:grpSpMk id="17" creationId="{7E9814C7-79A5-4275-9504-378D3B77A09D}"/>
          </ac:grpSpMkLst>
        </pc:grpChg>
        <pc:grpChg chg="add mod">
          <ac:chgData name="John Lonergan" userId="db8094ce4aaa691d" providerId="LiveId" clId="{7341735F-CA4F-4510-ADC0-55109FA60154}" dt="2021-01-14T15:13:15.219" v="63" actId="164"/>
          <ac:grpSpMkLst>
            <pc:docMk/>
            <pc:sldMk cId="3691330308" sldId="281"/>
            <ac:grpSpMk id="22" creationId="{1881B438-A7BC-431D-98FC-52FA8447DA42}"/>
          </ac:grpSpMkLst>
        </pc:grpChg>
        <pc:grpChg chg="add del mod">
          <ac:chgData name="John Lonergan" userId="db8094ce4aaa691d" providerId="LiveId" clId="{7341735F-CA4F-4510-ADC0-55109FA60154}" dt="2021-01-14T15:22:42.259" v="720" actId="164"/>
          <ac:grpSpMkLst>
            <pc:docMk/>
            <pc:sldMk cId="3691330308" sldId="281"/>
            <ac:grpSpMk id="23" creationId="{76FF7FE0-6F78-4C0E-AA7B-6A44770807C3}"/>
          </ac:grpSpMkLst>
        </pc:grpChg>
        <pc:grpChg chg="add mod">
          <ac:chgData name="John Lonergan" userId="db8094ce4aaa691d" providerId="LiveId" clId="{7341735F-CA4F-4510-ADC0-55109FA60154}" dt="2021-01-14T15:39:01.121" v="722" actId="1035"/>
          <ac:grpSpMkLst>
            <pc:docMk/>
            <pc:sldMk cId="3691330308" sldId="281"/>
            <ac:grpSpMk id="35" creationId="{99C87FE1-4A64-4CAB-99F7-76E5580AB0ED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69" creationId="{59A904F4-FBE5-43EB-8DFD-67E0BB7B2F1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9" creationId="{9FDBD168-129A-4DF3-A204-826C241F7E7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65" creationId="{C22EA628-AC0E-4A09-80E8-335922097FB7}"/>
          </ac:grpSpMkLst>
        </pc:grpChg>
        <pc:cxnChg chg="add mod">
          <ac:chgData name="John Lonergan" userId="db8094ce4aaa691d" providerId="LiveId" clId="{7341735F-CA4F-4510-ADC0-55109FA60154}" dt="2021-01-14T15:22:42.259" v="720" actId="164"/>
          <ac:cxnSpMkLst>
            <pc:docMk/>
            <pc:sldMk cId="3691330308" sldId="281"/>
            <ac:cxnSpMk id="32" creationId="{79A5D8DB-3A8E-4B05-9056-490314A7FC03}"/>
          </ac:cxnSpMkLst>
        </pc:cxnChg>
      </pc:sldChg>
      <pc:sldChg chg="add">
        <pc:chgData name="John Lonergan" userId="db8094ce4aaa691d" providerId="LiveId" clId="{7341735F-CA4F-4510-ADC0-55109FA60154}" dt="2021-01-14T15:10:51.247" v="0" actId="2890"/>
        <pc:sldMkLst>
          <pc:docMk/>
          <pc:sldMk cId="4057722251" sldId="327"/>
        </pc:sldMkLst>
      </pc:sldChg>
      <pc:sldChg chg="addSp delSp modSp add mod">
        <pc:chgData name="John Lonergan" userId="db8094ce4aaa691d" providerId="LiveId" clId="{7341735F-CA4F-4510-ADC0-55109FA60154}" dt="2021-01-14T15:45:06.255" v="859" actId="164"/>
        <pc:sldMkLst>
          <pc:docMk/>
          <pc:sldMk cId="3739878232" sldId="328"/>
        </pc:sldMkLst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5:41:05.086" v="780" actId="478"/>
          <ac:spMkLst>
            <pc:docMk/>
            <pc:sldMk cId="3739878232" sldId="328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1" creationId="{6F0BF444-008C-40AA-A008-3CF732BB9A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2" creationId="{02DA1BB0-6996-4CD7-9642-38CF889CF31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" creationId="{A832136B-4B64-45FE-AD7B-58E1F07AD5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8" creationId="{0B944312-B251-4000-98EF-09ADFC880F9E}"/>
          </ac:spMkLst>
        </pc:spChg>
        <pc:spChg chg="del">
          <ac:chgData name="John Lonergan" userId="db8094ce4aaa691d" providerId="LiveId" clId="{7341735F-CA4F-4510-ADC0-55109FA60154}" dt="2021-01-14T15:40:16.143" v="726" actId="478"/>
          <ac:spMkLst>
            <pc:docMk/>
            <pc:sldMk cId="3739878232" sldId="328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9" creationId="{4D9C0343-2557-4509-B61C-38F7A925F8B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3" creationId="{AE30E9A6-A2C2-4FA7-AC69-E312B71E869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4" creationId="{7CCD316C-8E82-4986-AB04-68E7980305B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6" creationId="{7C633B82-87FD-4F66-A303-6ECD6B44F6EC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7" creationId="{F96F241F-62E7-4AA3-9AD1-3B43A60DDA6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8" creationId="{02633867-153A-46A7-9BC5-51192A3B4C8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9" creationId="{664BAC61-CC8E-4B72-94A0-91BE70F283F7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7" creationId="{587FA820-A46F-43D4-B8AA-F6442C5702D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8" creationId="{CA9EF572-1888-4DDF-B702-C7D15124C5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6" creationId="{73505E47-2D71-43FA-B0E9-DC3C54B32E1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7" creationId="{2022A64F-6AC0-4FF8-80E3-B06E7C82956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8" creationId="{9686A4B2-A0E8-485B-BA6D-029363CFD016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4" creationId="{54F05AA5-1117-4F19-9F2F-11A6381B54E2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5" creationId="{A79C7660-A407-4380-861A-D0C2FA91BBFB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6" creationId="{E71FE9A0-F565-42F9-955F-0C94CBB67F2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186" creationId="{BA8AB9D5-FBBF-45A3-9E8B-3E504B207713}"/>
          </ac:spMkLst>
        </pc:spChg>
        <pc:spChg chg="add 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09" creationId="{B43531CB-D706-48AC-A0FA-A607B437AC2B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7" creationId="{DE5561B4-7D99-47C5-835E-B1F3BCC762C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5:41:07.628" v="781" actId="478"/>
          <ac:spMkLst>
            <pc:docMk/>
            <pc:sldMk cId="3739878232" sldId="328"/>
            <ac:spMk id="231" creationId="{2E44C763-B61B-4072-BE7C-5EAE7DC25A46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2" creationId="{3C92AE77-FF58-45F6-8FB9-19BEAB92291A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233" creationId="{F2D41067-558D-4281-AC80-FB3F805105E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4" creationId="{76C9B9E3-C732-4EF5-81F4-F55D8808E93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7" creationId="{96E89E2B-DCAD-47B5-9F71-AFED174CF7B7}"/>
          </ac:spMkLst>
        </pc:spChg>
        <pc:spChg chg="del mod">
          <ac:chgData name="John Lonergan" userId="db8094ce4aaa691d" providerId="LiveId" clId="{7341735F-CA4F-4510-ADC0-55109FA60154}" dt="2021-01-14T15:44:20.938" v="852" actId="478"/>
          <ac:spMkLst>
            <pc:docMk/>
            <pc:sldMk cId="3739878232" sldId="328"/>
            <ac:spMk id="248" creationId="{63C9F6AA-BF37-4280-9CE7-132543C32A02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49" creationId="{A0D08B8D-954A-4025-8702-4B4AD1305918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0" creationId="{CEA1A258-0CE8-41E4-86C1-7D06F5540885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2" creationId="{4C0DB041-CE9D-4203-A588-11CA0C0C96D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3" creationId="{FA822E78-E2F3-4126-956D-ADA2B6F1BFCB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4" creationId="{7C818130-2887-49EB-B3BF-5268CC1EB40B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66" creationId="{079B2E6B-2443-43B6-A496-08054BE4577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7" creationId="{6963E11D-A269-4BFF-AAFF-7B3CFD110A7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9" creationId="{C7DE3B2C-FEBE-4EF5-925E-F4B36B2DCC2A}"/>
          </ac:spMkLst>
        </pc:spChg>
        <pc:spChg chg="del mod topLvl">
          <ac:chgData name="John Lonergan" userId="db8094ce4aaa691d" providerId="LiveId" clId="{7341735F-CA4F-4510-ADC0-55109FA60154}" dt="2021-01-14T15:44:45.252" v="856" actId="478"/>
          <ac:spMkLst>
            <pc:docMk/>
            <pc:sldMk cId="3739878232" sldId="328"/>
            <ac:spMk id="281" creationId="{DD81BC24-EF1C-4564-A349-6F67C25C4377}"/>
          </ac:spMkLst>
        </pc:spChg>
        <pc:spChg chg="del mod topLvl">
          <ac:chgData name="John Lonergan" userId="db8094ce4aaa691d" providerId="LiveId" clId="{7341735F-CA4F-4510-ADC0-55109FA60154}" dt="2021-01-14T15:44:41.791" v="855" actId="478"/>
          <ac:spMkLst>
            <pc:docMk/>
            <pc:sldMk cId="3739878232" sldId="328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8" creationId="{651709AE-1B06-44EE-B685-BD9CEA1060F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89" creationId="{31ABE09E-5F1E-4108-8416-984EAAF0D81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0" creationId="{2DADE6F9-DBA3-4287-8975-91A0A72CAEB6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2" creationId="{53433688-9D27-4187-9CC0-3994E48F7FB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3" creationId="{D625DD9E-0ADC-4E0F-9D70-B51B89EB3A8F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5" creationId="{752AA861-26BF-4DA4-967D-D8EF7A23EBBA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6" creationId="{69043B2C-AFBD-4C8C-8E5E-53BE2100ADB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8" creationId="{E01703BE-D0FB-4EF6-9C35-B4D71DCE664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9" creationId="{9E5A531A-39F0-4F23-97AC-24D31BE0A6E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2" creationId="{FC14F9B5-D359-4E6B-A7DC-149DD452E7DF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3" creationId="{B0F338AF-4805-40AD-8371-6BC1FB66AF1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5" creationId="{F672AC5C-4583-4754-AB25-9214D0AE78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6" creationId="{C3E9E878-748B-4296-AAA0-E3A526FE678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7" creationId="{9CD0C75B-A5C4-495D-AAD9-E55FA3BA887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5:41:09.975" v="782" actId="478"/>
          <ac:spMkLst>
            <pc:docMk/>
            <pc:sldMk cId="3739878232" sldId="328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5:40:50.027" v="776" actId="478"/>
          <ac:spMkLst>
            <pc:docMk/>
            <pc:sldMk cId="3739878232" sldId="328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8" creationId="{AE8C0C4F-197E-4609-85FE-B1AA8EBCA86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6" creationId="{0061CB5C-C3EE-4BBB-B5A4-8475E354DA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7" creationId="{94A867F9-9F48-43F3-8080-0379D2C1CD1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8" creationId="{AC9BD740-6705-4355-BFEF-05694C50D49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5:40:28.289" v="729" actId="478"/>
          <ac:spMkLst>
            <pc:docMk/>
            <pc:sldMk cId="3739878232" sldId="328"/>
            <ac:spMk id="358" creationId="{157F884D-5F7B-4930-ABE4-6AFCBE73E62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1" creationId="{830A4E4A-D939-459B-B8F0-5BD34651105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8" creationId="{2406D63E-7F04-4A02-B1AE-63A9309C4D5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1" creationId="{33C1933F-1EEB-4539-9BB6-738BAB6D130E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2" creationId="{768E3183-DC6D-4BFC-B433-BC81101E7C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74" creationId="{4065BC7B-CB99-4C60-8CF3-6EF7C3FCB01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5" creationId="{AA62CC09-2FAD-4495-99FF-3EA627C79D00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6" creationId="{D68BABDD-75D6-490F-B8DE-04FF4EC08A5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7" creationId="{FD78C016-8917-4B29-AEC2-9F09F330D13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1" creationId="{76B045EC-3847-4D5F-B2BB-0D120DDDAEC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4" creationId="{BE9DFA66-7533-45F7-9CDF-A7962F49081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390" creationId="{54FC7841-ED63-4DF3-A59D-7A1C14B89119}"/>
          </ac:spMkLst>
        </pc:s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41:05.086" v="780" actId="478"/>
          <ac:grpSpMkLst>
            <pc:docMk/>
            <pc:sldMk cId="3739878232" sldId="328"/>
            <ac:grpSpMk id="17" creationId="{B0ABAA38-2DA3-44B8-8886-C429E5E46830}"/>
          </ac:grpSpMkLst>
        </pc:grpChg>
        <pc:grpChg chg="add del mod">
          <ac:chgData name="John Lonergan" userId="db8094ce4aaa691d" providerId="LiveId" clId="{7341735F-CA4F-4510-ADC0-55109FA60154}" dt="2021-01-14T15:44:30.711" v="853" actId="165"/>
          <ac:grpSpMkLst>
            <pc:docMk/>
            <pc:sldMk cId="3739878232" sldId="328"/>
            <ac:grpSpMk id="23" creationId="{15AAC8F9-92AA-4AF7-9ACE-80552DC69026}"/>
          </ac:grpSpMkLst>
        </pc:grpChg>
        <pc:grpChg chg="add mod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1" creationId="{75A6E34B-EB7B-4B69-843C-F52D3651CD1D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02" creationId="{61FC17E2-CC63-4DC1-B5C8-C97E802B5780}"/>
          </ac:grpSpMkLst>
        </pc:grpChg>
        <pc:grpChg chg="del mod topLvl">
          <ac:chgData name="John Lonergan" userId="db8094ce4aaa691d" providerId="LiveId" clId="{7341735F-CA4F-4510-ADC0-55109FA60154}" dt="2021-01-14T15:44:41.791" v="855" actId="478"/>
          <ac:grpSpMkLst>
            <pc:docMk/>
            <pc:sldMk cId="3739878232" sldId="328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22" creationId="{796556F4-A218-4B8E-9C72-07AA14AF2F68}"/>
          </ac:grpSpMkLst>
        </pc:grpChg>
        <pc:grpChg chg="del mod topLvl">
          <ac:chgData name="John Lonergan" userId="db8094ce4aaa691d" providerId="LiveId" clId="{7341735F-CA4F-4510-ADC0-55109FA60154}" dt="2021-01-14T15:44:53.910" v="857" actId="165"/>
          <ac:grpSpMkLst>
            <pc:docMk/>
            <pc:sldMk cId="3739878232" sldId="328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5:40:25.546" v="728" actId="478"/>
          <ac:grpSpMkLst>
            <pc:docMk/>
            <pc:sldMk cId="3739878232" sldId="328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3" creationId="{D1775A20-6266-49F6-A6ED-AC6CE7DDE3F1}"/>
          </ac:grpSpMkLst>
        </pc:grpChg>
        <pc:grpChg chg="del mod topLvl">
          <ac:chgData name="John Lonergan" userId="db8094ce4aaa691d" providerId="LiveId" clId="{7341735F-CA4F-4510-ADC0-55109FA60154}" dt="2021-01-14T15:44:36.056" v="854" actId="478"/>
          <ac:grpSpMkLst>
            <pc:docMk/>
            <pc:sldMk cId="3739878232" sldId="328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5:40:20.063" v="727" actId="478"/>
          <ac:grpSpMkLst>
            <pc:docMk/>
            <pc:sldMk cId="3739878232" sldId="328"/>
            <ac:grpSpMk id="262" creationId="{807DE092-7BE3-429C-A362-F6ABB1488E7A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1" creationId="{0B06F03C-0A82-4374-9002-95C54ADC43E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4" creationId="{ACE2C5AE-63B5-4749-94E1-5EADB29E4D0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32:49.318" v="170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32:49.318" v="170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9" creationId="{4D9C0343-2557-4509-B61C-38F7A925F8B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0" creationId="{B79840BD-4921-459A-A12D-55EFCACCE87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1" creationId="{E206B16A-8C94-4AA6-A497-21845E33B4A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2" creationId="{484D9532-B07E-4FA5-854D-FD47401C0F0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3" creationId="{4AA37EFF-733B-4CBA-977D-6434819C070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4" creationId="{13A62504-323C-4CED-A778-20C2C426BE9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5" creationId="{0A582020-D30D-4A20-A9A2-A0E53E68720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4" creationId="{FDC98006-F664-4D0B-80FA-B985BCC0A9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5" creationId="{CE083B1F-192F-4E9F-9848-D733863561D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7" creationId="{E05E5AF0-DFEB-4508-A8FE-C4C735AE34A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8" creationId="{5C67C7C3-280F-48D2-A5A8-AE4CD0A6A27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0" creationId="{D1F4F7D1-8D90-4229-A0F4-0E3F710C8E52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1" creationId="{D983750E-0464-429D-91E5-E0CDDB45368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3" creationId="{6BC2D513-3412-4778-AC88-470FD6F8EA5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4" creationId="{5D552A48-4211-47BD-932B-16BD3B138E8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1" creationId="{9FF5729C-B60A-487A-8D10-71C0935B216A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8" creationId="{FCBDB902-1714-4565-A7C5-AC599B1C99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9" creationId="{25C94DD2-540D-4BC5-BC93-E048D649172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1" creationId="{A19CD78A-EDA9-4AD4-A50D-C692BDA7D2B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2" creationId="{EA533482-E317-4931-BC71-E5C29EE169D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4" creationId="{6163920B-3140-42A7-B5A8-3AC554086D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5" creationId="{931980F1-34B6-4A8D-A8E8-D24A4FABFBF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37" creationId="{BECE6331-E89B-4553-BAE1-D248A3D29DB9}"/>
          </ac:spMkLst>
        </pc:spChg>
        <pc:spChg chg="del mod">
          <ac:chgData name="John Lonergan" userId="db8094ce4aaa691d" providerId="LiveId" clId="{6B96E900-343E-48CB-9BA9-E10298772100}" dt="2021-01-14T01:32:23.357" v="168" actId="478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 topLvl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del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2" creationId="{43830180-4FE3-4FC9-96D3-0AC234EAAECE}"/>
          </ac:grpSpMkLst>
        </pc:grpChg>
        <pc:grpChg chg="add mod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4" creationId="{0E6D3159-68E0-4837-86DC-5C17506A8179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87FE1-4A64-4CAB-99F7-76E5580AB0ED}"/>
              </a:ext>
            </a:extLst>
          </p:cNvPr>
          <p:cNvGrpSpPr/>
          <p:nvPr/>
        </p:nvGrpSpPr>
        <p:grpSpPr>
          <a:xfrm>
            <a:off x="6953187" y="530319"/>
            <a:ext cx="5047955" cy="4748784"/>
            <a:chOff x="6953187" y="538987"/>
            <a:chExt cx="5047955" cy="4748784"/>
          </a:xfrm>
        </p:grpSpPr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517291" y="2120367"/>
              <a:ext cx="154037" cy="1021406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830116" y="3480602"/>
              <a:ext cx="2139234" cy="1595605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542139" y="3918464"/>
              <a:ext cx="428580" cy="11049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FF7FE0-6F78-4C0E-AA7B-6A44770807C3}"/>
                </a:ext>
              </a:extLst>
            </p:cNvPr>
            <p:cNvGrpSpPr/>
            <p:nvPr/>
          </p:nvGrpSpPr>
          <p:grpSpPr>
            <a:xfrm>
              <a:off x="10619152" y="1544507"/>
              <a:ext cx="492786" cy="2898835"/>
              <a:chOff x="2883373" y="1544507"/>
              <a:chExt cx="8228566" cy="2898835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2916546" y="4175509"/>
                <a:ext cx="8195393" cy="267833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2883373" y="1544507"/>
                <a:ext cx="8228565" cy="260619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10478766" y="538987"/>
              <a:ext cx="1522376" cy="23060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680357" y="614384"/>
              <a:ext cx="320785" cy="2368479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116400" y="1351048"/>
              <a:ext cx="557032" cy="3244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297864" y="2333796"/>
              <a:ext cx="15228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174450" y="1598569"/>
              <a:ext cx="512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174450" y="4238173"/>
              <a:ext cx="4809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07528" y="2892869"/>
              <a:ext cx="22602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Result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10805752" y="887783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551950" y="3607930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051991" y="2867688"/>
              <a:ext cx="509111" cy="334787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694454" y="2441518"/>
              <a:ext cx="370490" cy="9874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730429" y="3192256"/>
              <a:ext cx="2341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700" b="1" dirty="0"/>
              </a:br>
              <a:r>
                <a:rPr lang="en-GB" sz="7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918680" y="2476481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701950" y="2494004"/>
              <a:ext cx="136319" cy="53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20495" y="4987717"/>
              <a:ext cx="48855" cy="508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135060" y="2556760"/>
              <a:ext cx="21766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_cin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0177104" y="3230567"/>
              <a:ext cx="819806" cy="4484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EE603E-F69F-42C8-9C1E-144BC68FBEA2}"/>
                </a:ext>
              </a:extLst>
            </p:cNvPr>
            <p:cNvSpPr/>
            <p:nvPr/>
          </p:nvSpPr>
          <p:spPr>
            <a:xfrm>
              <a:off x="11029780" y="5133883"/>
              <a:ext cx="87203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Status Flags</a:t>
              </a:r>
              <a:endParaRPr lang="en-GB" sz="2400" b="1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1CF4213-2EA4-4EE1-B979-8A059C9E2432}"/>
                </a:ext>
              </a:extLst>
            </p:cNvPr>
            <p:cNvSpPr/>
            <p:nvPr/>
          </p:nvSpPr>
          <p:spPr>
            <a:xfrm>
              <a:off x="10392290" y="2396850"/>
              <a:ext cx="50494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Carry flag</a:t>
              </a:r>
              <a:endParaRPr lang="en-GB" sz="2400" b="1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8DB536C-D9B0-47A3-AF72-6D997C0E947E}"/>
                </a:ext>
              </a:extLst>
            </p:cNvPr>
            <p:cNvSpPr/>
            <p:nvPr/>
          </p:nvSpPr>
          <p:spPr>
            <a:xfrm>
              <a:off x="10578174" y="2804603"/>
              <a:ext cx="481031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1000" b="1" dirty="0"/>
                <a:t>All</a:t>
              </a:r>
            </a:p>
            <a:p>
              <a:r>
                <a:rPr lang="en-GB" sz="1000" b="1" dirty="0"/>
                <a:t>flags</a:t>
              </a:r>
              <a:endParaRPr lang="en-GB" sz="2400" b="1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4A017D1-6A6B-413B-9990-B3823CBDDE6A}"/>
                </a:ext>
              </a:extLst>
            </p:cNvPr>
            <p:cNvSpPr/>
            <p:nvPr/>
          </p:nvSpPr>
          <p:spPr>
            <a:xfrm>
              <a:off x="9078996" y="2180433"/>
              <a:ext cx="121775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200" b="1" dirty="0"/>
                <a:t>Status Register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A5D8DB-3A8E-4B05-9056-490314A7FC03}"/>
                </a:ext>
              </a:extLst>
            </p:cNvPr>
            <p:cNvCxnSpPr>
              <a:cxnSpLocks/>
              <a:endCxn id="331" idx="1"/>
            </p:cNvCxnSpPr>
            <p:nvPr/>
          </p:nvCxnSpPr>
          <p:spPr>
            <a:xfrm>
              <a:off x="9047142" y="2935259"/>
              <a:ext cx="647312" cy="1"/>
            </a:xfrm>
            <a:prstGeom prst="straightConnector1">
              <a:avLst/>
            </a:prstGeom>
            <a:ln w="889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1305185-E40F-4DCF-930A-0D8F989A2970}"/>
                </a:ext>
              </a:extLst>
            </p:cNvPr>
            <p:cNvSpPr/>
            <p:nvPr/>
          </p:nvSpPr>
          <p:spPr>
            <a:xfrm>
              <a:off x="6953187" y="2650714"/>
              <a:ext cx="1981873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000" b="1" dirty="0"/>
                <a:t>Update of status register is enabled only if the instruction’s </a:t>
              </a:r>
              <a:r>
                <a:rPr lang="en-GB" sz="1000" b="1" i="1" dirty="0"/>
                <a:t>update flags</a:t>
              </a:r>
              <a:r>
                <a:rPr lang="en-GB" sz="1000" b="1" dirty="0"/>
                <a:t> bit is set and the instruction  condition control enables execution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405772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5A6E34B-EB7B-4B69-843C-F52D3651CD1D}"/>
              </a:ext>
            </a:extLst>
          </p:cNvPr>
          <p:cNvGrpSpPr/>
          <p:nvPr/>
        </p:nvGrpSpPr>
        <p:grpSpPr>
          <a:xfrm>
            <a:off x="141887" y="1725879"/>
            <a:ext cx="5210171" cy="4397500"/>
            <a:chOff x="141887" y="1725879"/>
            <a:chExt cx="5210171" cy="439750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70" y="4201513"/>
              <a:ext cx="4571088" cy="20179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3907306" y="4659423"/>
              <a:ext cx="421423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4088045" y="4172641"/>
              <a:ext cx="528898" cy="519199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4451395" y="3000098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3833603" y="2994002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1261388" y="2248016"/>
              <a:ext cx="631261" cy="494643"/>
            </a:xfrm>
            <a:prstGeom prst="bentUpArrow">
              <a:avLst>
                <a:gd name="adj1" fmla="val 14938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327766" y="3977242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404037" y="3529880"/>
              <a:ext cx="335278" cy="151947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3690273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1142742" y="3783605"/>
              <a:ext cx="427804" cy="223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1167176" y="3782076"/>
              <a:ext cx="38018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707449" y="3596075"/>
              <a:ext cx="57169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2162599" y="5358204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3550298" y="2452352"/>
              <a:ext cx="363903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3671046" y="3141006"/>
              <a:ext cx="17633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3836194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4168298" y="2452352"/>
              <a:ext cx="392875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4301225" y="3141006"/>
              <a:ext cx="19556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4483166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1805205" y="2488397"/>
              <a:ext cx="4796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</a:t>
              </a:r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48:8</a:t>
              </a:r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494131" y="3754601"/>
              <a:ext cx="61715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</a:t>
              </a:r>
              <a:endParaRPr lang="en-GB" b="1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2384863" y="4987717"/>
              <a:ext cx="958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LO</a:t>
              </a:r>
              <a:endParaRPr lang="en-GB" b="1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3176043" y="4961614"/>
              <a:ext cx="7017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41887" y="3418001"/>
              <a:ext cx="7122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236524" y="2727969"/>
              <a:ext cx="990703" cy="345824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1244058" y="2674553"/>
              <a:ext cx="178270" cy="1067253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928466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604535" y="1897112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43531CB-D706-48AC-A0FA-A607B437AC2B}"/>
                </a:ext>
              </a:extLst>
            </p:cNvPr>
            <p:cNvSpPr txBox="1"/>
            <p:nvPr/>
          </p:nvSpPr>
          <p:spPr>
            <a:xfrm>
              <a:off x="401645" y="1725879"/>
              <a:ext cx="10179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PROGRAM 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7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D3159-68E0-4837-86DC-5C17506A8179}"/>
              </a:ext>
            </a:extLst>
          </p:cNvPr>
          <p:cNvGrpSpPr/>
          <p:nvPr/>
        </p:nvGrpSpPr>
        <p:grpSpPr>
          <a:xfrm>
            <a:off x="3814930" y="565861"/>
            <a:ext cx="5607850" cy="5557518"/>
            <a:chOff x="3814930" y="565861"/>
            <a:chExt cx="560785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4673101" cy="5557518"/>
              <a:chOff x="4749679" y="565861"/>
              <a:chExt cx="467310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8192</TotalTime>
  <Words>11418</Words>
  <Application>Microsoft Office PowerPoint</Application>
  <PresentationFormat>Widescreen</PresentationFormat>
  <Paragraphs>3034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2021-01-14T15:45:26Z</dcterms:modified>
</cp:coreProperties>
</file>